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5" r:id="rId10"/>
    <p:sldId id="256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dirty="0" err="1" smtClean="0"/>
              <a:t>Wednesday</a:t>
            </a:r>
            <a:r>
              <a:rPr lang="pt-PT" dirty="0" smtClean="0"/>
              <a:t>, 4th </a:t>
            </a:r>
            <a:r>
              <a:rPr lang="pt-PT" dirty="0" err="1" smtClean="0"/>
              <a:t>June</a:t>
            </a:r>
            <a:r>
              <a:rPr lang="pt-PT" dirty="0" smtClean="0"/>
              <a:t> 2014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242-5FAB-4E6D-B04F-00E91E21864E}" type="slidenum">
              <a:rPr lang="pt-PT" smtClean="0"/>
              <a:t>‹#›</a:t>
            </a:fld>
            <a:endParaRPr lang="pt-PT" dirty="0"/>
          </a:p>
        </p:txBody>
      </p:sp>
      <p:pic>
        <p:nvPicPr>
          <p:cNvPr id="7" name="Picture 2" descr="E:\Backup17_05_2013 ITN\Secretaria\IST_A_RGB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17" y="0"/>
            <a:ext cx="138725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7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6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2589-5B32-4DBF-A86C-41950E2A3F84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BB43-975E-4CF4-B618-A9F90D00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8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227" y="764704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/>
              <a:t>REGIONAL TRAINING COURSE ON METHODS AND TOOLS TO IDENTIFY SOURCES OF AIR </a:t>
            </a:r>
            <a:r>
              <a:rPr lang="pt-PT" sz="3200" dirty="0" smtClean="0"/>
              <a:t>POLLUTION</a:t>
            </a:r>
            <a:endParaRPr lang="pt-PT" dirty="0"/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IAEA RER </a:t>
            </a:r>
            <a:r>
              <a:rPr lang="pt-PT" dirty="0"/>
              <a:t>1013: </a:t>
            </a:r>
            <a:r>
              <a:rPr lang="pt-PT" dirty="0" err="1"/>
              <a:t>Supporting</a:t>
            </a:r>
            <a:r>
              <a:rPr lang="pt-PT" dirty="0"/>
              <a:t> Air </a:t>
            </a:r>
            <a:r>
              <a:rPr lang="pt-PT" dirty="0" err="1"/>
              <a:t>Quality</a:t>
            </a:r>
            <a:r>
              <a:rPr lang="pt-PT" dirty="0"/>
              <a:t> Management 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pPr algn="r"/>
            <a:endParaRPr lang="pt-PT" dirty="0" smtClean="0"/>
          </a:p>
          <a:p>
            <a:pPr algn="r"/>
            <a:endParaRPr lang="pt-PT" dirty="0" smtClean="0"/>
          </a:p>
          <a:p>
            <a:pPr algn="r"/>
            <a:endParaRPr lang="pt-PT" dirty="0"/>
          </a:p>
          <a:p>
            <a:pPr algn="r"/>
            <a:r>
              <a:rPr lang="pt-PT" dirty="0" smtClean="0"/>
              <a:t>Instituto </a:t>
            </a:r>
            <a:r>
              <a:rPr lang="pt-PT" dirty="0"/>
              <a:t>Superior </a:t>
            </a:r>
            <a:r>
              <a:rPr lang="pt-PT" dirty="0" smtClean="0"/>
              <a:t>Técnico</a:t>
            </a:r>
          </a:p>
          <a:p>
            <a:pPr algn="r"/>
            <a:r>
              <a:rPr lang="pt-PT" dirty="0" smtClean="0"/>
              <a:t>Campus </a:t>
            </a:r>
            <a:r>
              <a:rPr lang="pt-PT" dirty="0"/>
              <a:t>Tecnológico e </a:t>
            </a:r>
            <a:r>
              <a:rPr lang="pt-PT" dirty="0" smtClean="0"/>
              <a:t>Nuclear</a:t>
            </a:r>
          </a:p>
          <a:p>
            <a:pPr algn="r"/>
            <a:r>
              <a:rPr lang="pt-PT" dirty="0" smtClean="0"/>
              <a:t>Sacavém</a:t>
            </a:r>
            <a:r>
              <a:rPr lang="pt-PT" dirty="0"/>
              <a:t>, </a:t>
            </a:r>
            <a:r>
              <a:rPr lang="pt-PT" dirty="0" smtClean="0"/>
              <a:t>Portugal</a:t>
            </a:r>
          </a:p>
          <a:p>
            <a:pPr algn="r"/>
            <a:r>
              <a:rPr lang="pt-PT" dirty="0" smtClean="0"/>
              <a:t>02 </a:t>
            </a:r>
            <a:r>
              <a:rPr lang="pt-PT" dirty="0"/>
              <a:t>–06 </a:t>
            </a:r>
            <a:r>
              <a:rPr lang="pt-PT" dirty="0" err="1"/>
              <a:t>June</a:t>
            </a:r>
            <a:r>
              <a:rPr lang="pt-PT" dirty="0"/>
              <a:t>,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23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Closing Session</a:t>
            </a:r>
            <a:endParaRPr lang="pt-P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78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a\AppData\Local\Microsoft\Windows\Temporary Internet Files\Content.IE5\OO3AXE0E\MC9003055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48" y="2517800"/>
            <a:ext cx="1289304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ta\AppData\Local\Microsoft\Windows\Temporary Internet Files\Content.IE5\OO3AXE0E\MP9003875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66" y="198735"/>
            <a:ext cx="4615713" cy="64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99544"/>
            <a:ext cx="2744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Participants – 32 + 3</a:t>
            </a:r>
          </a:p>
          <a:p>
            <a:r>
              <a:rPr lang="en-US" dirty="0" smtClean="0"/>
              <a:t>Participants from  IAEA - 16</a:t>
            </a:r>
          </a:p>
          <a:p>
            <a:r>
              <a:rPr lang="en-US" dirty="0" smtClean="0"/>
              <a:t>National Participants - 10</a:t>
            </a:r>
          </a:p>
          <a:p>
            <a:r>
              <a:rPr lang="en-US" dirty="0" smtClean="0"/>
              <a:t>Lecturers - 6</a:t>
            </a:r>
          </a:p>
          <a:p>
            <a:endParaRPr lang="en-US" dirty="0"/>
          </a:p>
        </p:txBody>
      </p:sp>
      <p:pic>
        <p:nvPicPr>
          <p:cNvPr id="5122" name="Picture 2" descr="F:\Backup17_05_2013 ITN\Worshop IAEA Lisboa\Apresentações\Photos\P6050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979425"/>
            <a:ext cx="6078189" cy="45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18503" y="180403"/>
            <a:ext cx="1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numbers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72446" y="779096"/>
            <a:ext cx="1935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Sessions -  20</a:t>
            </a:r>
          </a:p>
          <a:p>
            <a:r>
              <a:rPr lang="en-US" dirty="0" smtClean="0"/>
              <a:t>Visit to the reactor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53554" y="779096"/>
            <a:ext cx="2334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Coffee breaks -  10</a:t>
            </a:r>
          </a:p>
          <a:p>
            <a:r>
              <a:rPr lang="en-US" dirty="0" smtClean="0"/>
              <a:t>Home made Cakes - 20</a:t>
            </a:r>
          </a:p>
          <a:p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97" y="2339588"/>
            <a:ext cx="18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much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836712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K. </a:t>
            </a:r>
            <a:r>
              <a:rPr lang="en-US" b="1" dirty="0" err="1" smtClean="0"/>
              <a:t>Eleftheriadis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Concepts about atmospheric particles -   importance, size, chemical composition, sources, sinks and effects;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Sampling principles, methods and selection of sites;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of the ACEPT-AIR</a:t>
            </a:r>
            <a:r>
              <a:rPr lang="en-US" dirty="0"/>
              <a:t> </a:t>
            </a:r>
            <a:r>
              <a:rPr lang="en-US" dirty="0" smtClean="0"/>
              <a:t>(Development of a Cost Efficient Policy Tool for reduction of Particulate Matter in Air) project which </a:t>
            </a:r>
            <a:r>
              <a:rPr lang="en-US" dirty="0" smtClean="0"/>
              <a:t>is an </a:t>
            </a:r>
            <a:r>
              <a:rPr lang="en-US" dirty="0" smtClean="0"/>
              <a:t>example how receptor models can be used for policy </a:t>
            </a:r>
            <a:r>
              <a:rPr lang="en-US" dirty="0" smtClean="0"/>
              <a:t>making;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 the discussion about the status of the sampling campaign that should be performed within RER 1013.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F:\Backup17_05_2013 ITN\Worshop IAEA Lisboa\Apresentações\Photos\P603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47102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2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68760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C. Martins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Martins represented the Portuguese Environmental Agency;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Legislation;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Responsibilities of the different players that are involved;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Portuguese Air Quality Monitoring </a:t>
            </a:r>
            <a:r>
              <a:rPr lang="en-US" dirty="0" smtClean="0"/>
              <a:t>Network.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5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68760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F. Ferreira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Air Quality levels in Portugal;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sources of pollutants in Portugal;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Portuguese Strategies on Air Pollution Control;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Lisbon </a:t>
            </a:r>
            <a:r>
              <a:rPr lang="en-US" dirty="0"/>
              <a:t>l</a:t>
            </a:r>
            <a:r>
              <a:rPr lang="en-US" dirty="0" smtClean="0"/>
              <a:t>ow emission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5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6672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C. </a:t>
            </a:r>
            <a:r>
              <a:rPr lang="en-US" b="1" dirty="0" err="1" smtClean="0"/>
              <a:t>Belis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Receptor models fundamentals;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apportionment tools;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Advantages, complementarity of the different approaches;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Importance of the harmonization of the different tools;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 the report “European Guide on Air Pollution Source Apportionment with Receptor Models” which objective is to promote the best available operating procedures and to harmonize their application across Europe;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Factor analysis </a:t>
            </a:r>
            <a:r>
              <a:rPr lang="en-US" dirty="0"/>
              <a:t>s</a:t>
            </a:r>
            <a:r>
              <a:rPr lang="en-US" dirty="0" smtClean="0"/>
              <a:t>pecific </a:t>
            </a:r>
            <a:r>
              <a:rPr lang="en-US" dirty="0" smtClean="0"/>
              <a:t>procedures.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F:\Backup17_05_2013 ITN\Worshop IAEA Lisboa\Apresentações\Photos\P6030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68760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M. Almeida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Importance of quality control in the databases preparation;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 of PMF to a case study;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 of Open Air tools for air pollution data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F:\Backup17_05_2013 ITN\Worshop IAEA Lisboa\Apresentações\Photos\P6040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64389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620688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P. Salvador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Supplementary tools in receptor modeling based  source apportionment;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Trajectory Statistical methods - Cluster Analysis; Residence Time Analysis; Concentration Fields </a:t>
            </a:r>
            <a:r>
              <a:rPr lang="en-US" dirty="0" err="1" smtClean="0"/>
              <a:t>Methodogy</a:t>
            </a:r>
            <a:r>
              <a:rPr lang="en-US" dirty="0"/>
              <a:t>;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 and disadvantages of these methodologies;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practical lectures Surfer program was introduced and Cluster Analysis and Residence Time Analysis was applied to a case study;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 descr="F:\Backup17_05_2013 ITN\Worshop IAEA Lisboa\Apresentações\Photos\P606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12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Backup17_05_2013 ITN\Worshop IAEA Lisboa\Apresentações\Photos\P603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2576">
            <a:off x="-158617" y="542739"/>
            <a:ext cx="3289331" cy="24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Backup17_05_2013 ITN\Worshop IAEA Lisboa\Apresentações\Photos\P603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885">
            <a:off x="5064332" y="-70569"/>
            <a:ext cx="4225814" cy="31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Backup17_05_2013 ITN\Worshop IAEA Lisboa\Apresentações\Photos\P6030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889043" cy="29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Backup17_05_2013 ITN\Worshop IAEA Lisboa\Apresentações\Photos\P6050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023">
            <a:off x="280755" y="3182766"/>
            <a:ext cx="4572002" cy="34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Backup17_05_2013 ITN\Worshop IAEA Lisboa\Apresentações\Photos\P60503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76" y="-81904"/>
            <a:ext cx="4723933" cy="35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Backup17_05_2013 ITN\Worshop IAEA Lisboa\Apresentações\Photos\P6050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904">
            <a:off x="4572000" y="318262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:\Backup17_05_2013 ITN\Worshop IAEA Lisboa\Apresentações\Photos\P60503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16" y="1490950"/>
            <a:ext cx="5019039" cy="37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372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Marta</dc:creator>
  <cp:lastModifiedBy>Marta Almeida</cp:lastModifiedBy>
  <cp:revision>9</cp:revision>
  <dcterms:created xsi:type="dcterms:W3CDTF">2014-06-06T10:57:51Z</dcterms:created>
  <dcterms:modified xsi:type="dcterms:W3CDTF">2014-06-06T16:00:38Z</dcterms:modified>
</cp:coreProperties>
</file>